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2" r:id="rId6"/>
    <p:sldId id="265" r:id="rId7"/>
    <p:sldId id="266" r:id="rId8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80" d="100"/>
          <a:sy n="80" d="100"/>
        </p:scale>
        <p:origin x="81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0AD750-B1C6-4B09-AF53-D63D717E3A16}" type="datetimeFigureOut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06E2CB-1F89-4DAD-8315-28D6328196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9112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72DD1D-1201-4B2E-8041-D3C2892B4922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796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A65DB-ABB8-4E8B-A2E1-4A292928EF47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258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26DBF-4474-4316-AD7E-AB4F11098795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25402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B01937-B819-4AA1-A984-273FC890644B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0272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9B888-37BE-4BEC-8684-84CA1C6ABDC0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98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0DF4A-E036-4812-8D8D-D15C528B8810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2805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D5360A-9F0D-437B-997C-65E9F32A395F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44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C4017-D9F9-429E-8833-B11B0C07A2E6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685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65D3DA-DA04-4C02-80A0-4AA1ED0376E0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0332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8DFCE-41EB-4B6E-BAD2-4EF9D9E0337E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506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C4ADF-BF8C-428D-9362-2F752FF5EE75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0279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27BD24-1DEE-4304-AE5D-CE0922843DE7}" type="datetime1">
              <a:rPr lang="ko-KR" altLang="en-US" smtClean="0"/>
              <a:t>2024-11-20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D6C99B-F72F-4F86-AC42-978DB6D1A6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4133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폰트, 로고, 그래픽이(가) 표시된 사진&#10;&#10;자동 생성된 설명">
            <a:extLst>
              <a:ext uri="{FF2B5EF4-FFF2-40B4-BE49-F238E27FC236}">
                <a16:creationId xmlns:a16="http://schemas.microsoft.com/office/drawing/2014/main" id="{A7FB1B8F-2102-2EF0-99B0-BC09113208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913" y="142875"/>
            <a:ext cx="1261626" cy="11906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8BF812-BB52-E096-4C07-B08452C85C1A}"/>
              </a:ext>
            </a:extLst>
          </p:cNvPr>
          <p:cNvSpPr txBox="1"/>
          <p:nvPr/>
        </p:nvSpPr>
        <p:spPr>
          <a:xfrm>
            <a:off x="1145362" y="2190750"/>
            <a:ext cx="456727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/>
              <a:t>2024 </a:t>
            </a:r>
            <a:r>
              <a:rPr lang="ko-KR" altLang="en-US" sz="4000" b="1" dirty="0"/>
              <a:t>컴퓨터공학과 </a:t>
            </a:r>
            <a:endParaRPr lang="en-US" altLang="ko-KR" sz="4000" b="1" dirty="0"/>
          </a:p>
          <a:p>
            <a:pPr algn="ctr"/>
            <a:r>
              <a:rPr lang="ko-KR" altLang="en-US" sz="4000" b="1" dirty="0"/>
              <a:t>졸업작품 전시회</a:t>
            </a:r>
            <a:endParaRPr lang="en-US" altLang="ko-KR" sz="4000" b="1" dirty="0"/>
          </a:p>
          <a:p>
            <a:pPr algn="ctr"/>
            <a:r>
              <a:rPr lang="ko-KR" altLang="en-US" sz="4000" b="1" dirty="0"/>
              <a:t>작품 개요 설명자료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5785ED-AA9B-53ED-D8D7-D949B20A32BA}"/>
              </a:ext>
            </a:extLst>
          </p:cNvPr>
          <p:cNvSpPr txBox="1"/>
          <p:nvPr/>
        </p:nvSpPr>
        <p:spPr>
          <a:xfrm>
            <a:off x="4031475" y="7115085"/>
            <a:ext cx="24479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400" dirty="0"/>
              <a:t>컴퓨터공학과 </a:t>
            </a:r>
            <a:r>
              <a:rPr lang="en-US" altLang="ko-KR" sz="2400" dirty="0"/>
              <a:t>2019305065</a:t>
            </a:r>
            <a:r>
              <a:rPr lang="ko-KR" altLang="en-US" sz="2400" dirty="0"/>
              <a:t>학번 전영민</a:t>
            </a:r>
          </a:p>
        </p:txBody>
      </p:sp>
    </p:spTree>
    <p:extLst>
      <p:ext uri="{BB962C8B-B14F-4D97-AF65-F5344CB8AC3E}">
        <p14:creationId xmlns:p14="http://schemas.microsoft.com/office/powerpoint/2010/main" val="2369664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A5D37C-DCD2-5611-36A2-9D750FECC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A9F452-2686-607B-B217-81E2B5261F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표지</a:t>
            </a:r>
            <a:endParaRPr lang="en-US" altLang="ko-KR" dirty="0"/>
          </a:p>
          <a:p>
            <a:r>
              <a:rPr lang="ko-KR" altLang="en-US" dirty="0"/>
              <a:t>작품개요</a:t>
            </a:r>
            <a:endParaRPr lang="en-US" altLang="ko-KR" dirty="0"/>
          </a:p>
          <a:p>
            <a:r>
              <a:rPr lang="ko-KR" altLang="en-US" dirty="0"/>
              <a:t>주요 기능</a:t>
            </a:r>
            <a:endParaRPr lang="en-US" altLang="ko-KR" dirty="0"/>
          </a:p>
          <a:p>
            <a:r>
              <a:rPr lang="ko-KR" altLang="en-US" dirty="0"/>
              <a:t>시스템 구성도</a:t>
            </a:r>
            <a:endParaRPr lang="en-US" altLang="ko-KR" dirty="0"/>
          </a:p>
          <a:p>
            <a:r>
              <a:rPr lang="ko-KR" altLang="en-US" dirty="0"/>
              <a:t>소요기술</a:t>
            </a:r>
            <a:endParaRPr lang="en-US" altLang="ko-KR" dirty="0"/>
          </a:p>
          <a:p>
            <a:r>
              <a:rPr lang="ko-KR" altLang="en-US" dirty="0"/>
              <a:t>기능별 실행화면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7C2470-42F7-8C7C-C0EC-650E2D6A7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571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D85A5E-7073-CFB6-A705-15C121EE2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25" y="0"/>
            <a:ext cx="5915025" cy="1914702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작품 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654E2F-2A75-5A5E-9A57-CF95C12642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24" y="1606639"/>
            <a:ext cx="6534150" cy="2857146"/>
          </a:xfrm>
        </p:spPr>
        <p:txBody>
          <a:bodyPr>
            <a:normAutofit/>
          </a:bodyPr>
          <a:lstStyle/>
          <a:p>
            <a:r>
              <a:rPr lang="ko-KR" altLang="en-US" sz="2000" dirty="0" err="1"/>
              <a:t>작품명</a:t>
            </a:r>
            <a:r>
              <a:rPr lang="en-US" altLang="ko-KR" sz="2000" dirty="0"/>
              <a:t>: </a:t>
            </a:r>
            <a:r>
              <a:rPr lang="ko-KR" altLang="en-US" sz="2000" dirty="0"/>
              <a:t>지능형 안전관리 시스템</a:t>
            </a:r>
            <a:endParaRPr lang="en-US" altLang="ko-KR" sz="2000" dirty="0"/>
          </a:p>
          <a:p>
            <a:r>
              <a:rPr lang="ko-KR" altLang="en-US" sz="2000" dirty="0"/>
              <a:t>작품 설명</a:t>
            </a:r>
            <a:r>
              <a:rPr lang="en-US" altLang="ko-KR" sz="2000" dirty="0"/>
              <a:t>: In-door </a:t>
            </a:r>
            <a:r>
              <a:rPr lang="ko-KR" altLang="en-US" sz="2000" dirty="0"/>
              <a:t>환경에 설치할 수 있는 </a:t>
            </a:r>
            <a:r>
              <a:rPr lang="en-US" altLang="ko-KR" sz="2000" dirty="0"/>
              <a:t>CCTV </a:t>
            </a:r>
            <a:r>
              <a:rPr lang="ko-KR" altLang="en-US" sz="2000" dirty="0"/>
              <a:t>혹은 </a:t>
            </a:r>
            <a:r>
              <a:rPr lang="ko-KR" altLang="en-US" sz="2000" dirty="0" err="1"/>
              <a:t>홈캠으로</a:t>
            </a:r>
            <a:r>
              <a:rPr lang="ko-KR" altLang="en-US" sz="2000" dirty="0"/>
              <a:t> 수집한 영상으로부터 물체 인식</a:t>
            </a:r>
            <a:r>
              <a:rPr lang="en-US" altLang="ko-KR" sz="2000" dirty="0"/>
              <a:t>, </a:t>
            </a:r>
            <a:r>
              <a:rPr lang="ko-KR" altLang="en-US" sz="2000" dirty="0"/>
              <a:t>사람 동작 추정을 통해 화재</a:t>
            </a:r>
            <a:r>
              <a:rPr lang="en-US" altLang="ko-KR" sz="2000" dirty="0"/>
              <a:t>, </a:t>
            </a:r>
            <a:r>
              <a:rPr lang="ko-KR" altLang="en-US" sz="2000" dirty="0"/>
              <a:t>넘어짐</a:t>
            </a:r>
            <a:r>
              <a:rPr lang="en-US" altLang="ko-KR" sz="2000" dirty="0"/>
              <a:t> </a:t>
            </a:r>
            <a:r>
              <a:rPr lang="ko-KR" altLang="en-US" sz="2000" dirty="0"/>
              <a:t>등의 위험 상황을 감지하여 사용자에게 위험상황이 발생했음을 알리는 지능형 안전관리 시스템</a:t>
            </a:r>
            <a:endParaRPr lang="en-US" altLang="ko-KR" sz="2000" dirty="0"/>
          </a:p>
          <a:p>
            <a:r>
              <a:rPr lang="ko-KR" altLang="en-US" sz="2000" dirty="0"/>
              <a:t>세부 요소 설명</a:t>
            </a:r>
            <a:r>
              <a:rPr lang="en-US" altLang="ko-KR" sz="2000" dirty="0"/>
              <a:t>: </a:t>
            </a:r>
            <a:r>
              <a:rPr lang="ko-KR" altLang="en-US" sz="2000" dirty="0"/>
              <a:t>영상 수집 장치</a:t>
            </a:r>
            <a:r>
              <a:rPr lang="en-US" altLang="ko-KR" sz="2000" dirty="0"/>
              <a:t>(</a:t>
            </a:r>
            <a:r>
              <a:rPr lang="ko-KR" altLang="en-US" sz="2000" dirty="0" err="1"/>
              <a:t>라즈베리파이</a:t>
            </a:r>
            <a:r>
              <a:rPr lang="ko-KR" altLang="en-US" sz="2000" dirty="0"/>
              <a:t> </a:t>
            </a:r>
            <a:r>
              <a:rPr lang="en-US" altLang="ko-KR" sz="2000" dirty="0"/>
              <a:t>+ </a:t>
            </a:r>
            <a:r>
              <a:rPr lang="ko-KR" altLang="en-US" sz="2000" dirty="0"/>
              <a:t>카메라</a:t>
            </a:r>
            <a:r>
              <a:rPr lang="en-US" altLang="ko-KR" sz="2000" dirty="0"/>
              <a:t>), </a:t>
            </a:r>
            <a:r>
              <a:rPr lang="ko-KR" altLang="en-US" sz="2000" dirty="0"/>
              <a:t>인공지능 추론 환경</a:t>
            </a:r>
            <a:r>
              <a:rPr lang="en-US" altLang="ko-KR" sz="2000" dirty="0"/>
              <a:t>(</a:t>
            </a:r>
            <a:r>
              <a:rPr lang="ko-KR" altLang="en-US" sz="2000" dirty="0"/>
              <a:t>메인 프레임 컴퓨터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9099885A-DC63-CCF3-CA2D-699ABDED34DE}"/>
              </a:ext>
            </a:extLst>
          </p:cNvPr>
          <p:cNvSpPr txBox="1">
            <a:spLocks/>
          </p:cNvSpPr>
          <p:nvPr/>
        </p:nvSpPr>
        <p:spPr>
          <a:xfrm>
            <a:off x="161925" y="4244224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dirty="0"/>
              <a:t>주요 기능</a:t>
            </a:r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93CBBF3D-49C0-0897-9A18-6F9A43FE786B}"/>
              </a:ext>
            </a:extLst>
          </p:cNvPr>
          <p:cNvSpPr txBox="1">
            <a:spLocks/>
          </p:cNvSpPr>
          <p:nvPr/>
        </p:nvSpPr>
        <p:spPr>
          <a:xfrm>
            <a:off x="161924" y="5870045"/>
            <a:ext cx="6534150" cy="40359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1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1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 err="1"/>
              <a:t>라즈베리파이</a:t>
            </a:r>
            <a:r>
              <a:rPr lang="en-US" altLang="ko-KR" sz="2000" dirty="0"/>
              <a:t>-</a:t>
            </a:r>
            <a:r>
              <a:rPr lang="ko-KR" altLang="en-US" sz="2000" dirty="0"/>
              <a:t>카메라 모듈 연동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라즈베리파이</a:t>
            </a:r>
            <a:r>
              <a:rPr lang="ko-KR" altLang="en-US" sz="2000" dirty="0"/>
              <a:t> </a:t>
            </a:r>
            <a:r>
              <a:rPr lang="en-US" altLang="ko-KR" sz="2000" dirty="0"/>
              <a:t>5 </a:t>
            </a:r>
            <a:r>
              <a:rPr lang="ko-KR" altLang="en-US" sz="2000" dirty="0"/>
              <a:t>보드와 </a:t>
            </a:r>
            <a:r>
              <a:rPr lang="en-US" altLang="ko-KR" sz="2000" dirty="0" err="1"/>
              <a:t>usb</a:t>
            </a:r>
            <a:r>
              <a:rPr lang="en-US" altLang="ko-KR" sz="2000" dirty="0"/>
              <a:t> </a:t>
            </a:r>
            <a:r>
              <a:rPr lang="ko-KR" altLang="en-US" sz="2000" dirty="0" err="1"/>
              <a:t>웹캠</a:t>
            </a:r>
            <a:r>
              <a:rPr lang="ko-KR" altLang="en-US" sz="2000" dirty="0"/>
              <a:t> 간의 연동</a:t>
            </a:r>
            <a:endParaRPr lang="en-US" altLang="ko-KR" sz="2000" dirty="0"/>
          </a:p>
          <a:p>
            <a:r>
              <a:rPr lang="ko-KR" altLang="en-US" sz="2000" dirty="0" err="1"/>
              <a:t>라즈베리파이</a:t>
            </a:r>
            <a:r>
              <a:rPr lang="en-US" altLang="ko-KR" sz="2000" dirty="0"/>
              <a:t>-</a:t>
            </a:r>
            <a:r>
              <a:rPr lang="ko-KR" altLang="en-US" sz="2000" dirty="0"/>
              <a:t>메인 프레임 컴퓨터 통신 구축</a:t>
            </a:r>
            <a:r>
              <a:rPr lang="en-US" altLang="ko-KR" sz="2000" dirty="0"/>
              <a:t>: </a:t>
            </a:r>
            <a:r>
              <a:rPr lang="en-US" altLang="ko-KR" sz="2000" dirty="0" err="1"/>
              <a:t>rtsp</a:t>
            </a:r>
            <a:r>
              <a:rPr lang="en-US" altLang="ko-KR" sz="2000" dirty="0"/>
              <a:t> </a:t>
            </a:r>
            <a:r>
              <a:rPr lang="ko-KR" altLang="en-US" sz="2000" dirty="0"/>
              <a:t>통신 프로토콜과 </a:t>
            </a:r>
            <a:r>
              <a:rPr lang="en-US" altLang="ko-KR" sz="2000" dirty="0" err="1"/>
              <a:t>ffmpeg</a:t>
            </a:r>
            <a:r>
              <a:rPr lang="ko-KR" altLang="en-US" sz="2000" dirty="0"/>
              <a:t>를 사용하여 비디오 스트리밍</a:t>
            </a:r>
            <a:endParaRPr lang="en-US" altLang="ko-KR" sz="2000" dirty="0"/>
          </a:p>
          <a:p>
            <a:r>
              <a:rPr lang="en-US" altLang="ko-KR" sz="2000" dirty="0"/>
              <a:t>Human Action Recognition: </a:t>
            </a:r>
            <a:r>
              <a:rPr lang="en-US" altLang="ko-KR" sz="2000" dirty="0" err="1"/>
              <a:t>Mediapipe</a:t>
            </a:r>
            <a:r>
              <a:rPr lang="en-US" altLang="ko-KR" sz="2000" dirty="0"/>
              <a:t> Pose Solution</a:t>
            </a:r>
            <a:r>
              <a:rPr lang="ko-KR" altLang="en-US" sz="2000" dirty="0"/>
              <a:t>과 </a:t>
            </a:r>
            <a:r>
              <a:rPr lang="en-US" altLang="ko-KR" sz="2000" dirty="0"/>
              <a:t>GRU </a:t>
            </a:r>
            <a:r>
              <a:rPr lang="ko-KR" altLang="en-US" sz="2000" dirty="0"/>
              <a:t>모델을 사용하여 사람의 넘어짐 감지 기능</a:t>
            </a:r>
            <a:endParaRPr lang="en-US" altLang="ko-KR" sz="2000" dirty="0"/>
          </a:p>
          <a:p>
            <a:r>
              <a:rPr lang="en-US" altLang="ko-KR" sz="2000" dirty="0"/>
              <a:t>Object Detection: Yolov5 </a:t>
            </a:r>
            <a:r>
              <a:rPr lang="ko-KR" altLang="en-US" sz="2000" dirty="0"/>
              <a:t>모델을 사용하여 </a:t>
            </a:r>
            <a:r>
              <a:rPr lang="en-US" altLang="ko-KR" sz="2000" dirty="0"/>
              <a:t>Fire Detection </a:t>
            </a:r>
            <a:r>
              <a:rPr lang="ko-KR" altLang="en-US" sz="2000" dirty="0"/>
              <a:t>기능</a:t>
            </a:r>
            <a:endParaRPr lang="en-US" altLang="ko-KR" sz="2000" dirty="0"/>
          </a:p>
          <a:p>
            <a:r>
              <a:rPr lang="ko-KR" altLang="en-US" sz="2000" dirty="0"/>
              <a:t>위험상황 알림</a:t>
            </a:r>
            <a:r>
              <a:rPr lang="en-US" altLang="ko-KR" sz="2000" dirty="0"/>
              <a:t>: smtp python </a:t>
            </a:r>
            <a:r>
              <a:rPr lang="ko-KR" altLang="en-US" sz="2000" dirty="0"/>
              <a:t>라이브러리인 </a:t>
            </a:r>
            <a:r>
              <a:rPr lang="en-US" altLang="ko-KR" sz="2000" dirty="0" err="1"/>
              <a:t>smtplib</a:t>
            </a:r>
            <a:r>
              <a:rPr lang="ko-KR" altLang="en-US" sz="2000" dirty="0"/>
              <a:t>을 사용한 이메일 전송 기능</a:t>
            </a:r>
            <a:endParaRPr lang="en-US" altLang="ko-KR" sz="2000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6794B5-725A-A459-E9AE-EBCC83B10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1814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29F0F7-8388-5700-E163-5158FF58D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38" y="0"/>
            <a:ext cx="5915025" cy="1914702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시스템 구성도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623AFF41-BAB2-1FA5-D4C7-406A564B3B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12"/>
          <a:stretch/>
        </p:blipFill>
        <p:spPr>
          <a:xfrm>
            <a:off x="47625" y="1383175"/>
            <a:ext cx="6781800" cy="2758149"/>
          </a:xfrm>
          <a:prstGeom prst="rect">
            <a:avLst/>
          </a:prstGeom>
        </p:spPr>
      </p:pic>
      <p:sp>
        <p:nvSpPr>
          <p:cNvPr id="28" name="제목 1">
            <a:extLst>
              <a:ext uri="{FF2B5EF4-FFF2-40B4-BE49-F238E27FC236}">
                <a16:creationId xmlns:a16="http://schemas.microsoft.com/office/drawing/2014/main" id="{878B943E-5910-2203-3366-C5FCAB3D4142}"/>
              </a:ext>
            </a:extLst>
          </p:cNvPr>
          <p:cNvSpPr txBox="1">
            <a:spLocks/>
          </p:cNvSpPr>
          <p:nvPr/>
        </p:nvSpPr>
        <p:spPr>
          <a:xfrm>
            <a:off x="147638" y="384997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dirty="0"/>
              <a:t>소요 기술</a:t>
            </a:r>
          </a:p>
        </p:txBody>
      </p:sp>
      <p:sp>
        <p:nvSpPr>
          <p:cNvPr id="29" name="내용 개체 틀 2">
            <a:extLst>
              <a:ext uri="{FF2B5EF4-FFF2-40B4-BE49-F238E27FC236}">
                <a16:creationId xmlns:a16="http://schemas.microsoft.com/office/drawing/2014/main" id="{1066590F-0E02-0D91-78CF-3B61CBE4A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638" y="5276848"/>
            <a:ext cx="6562724" cy="4238627"/>
          </a:xfrm>
        </p:spPr>
        <p:txBody>
          <a:bodyPr>
            <a:normAutofit/>
          </a:bodyPr>
          <a:lstStyle/>
          <a:p>
            <a:r>
              <a:rPr lang="en-US" altLang="ko-KR" sz="2000" dirty="0"/>
              <a:t>Embedded Video </a:t>
            </a:r>
            <a:r>
              <a:rPr lang="en-US" altLang="ko-KR" sz="2000" dirty="0" err="1"/>
              <a:t>Capture&amp;Streaming</a:t>
            </a:r>
            <a:r>
              <a:rPr lang="en-US" altLang="ko-KR" sz="2000" dirty="0"/>
              <a:t> System: </a:t>
            </a:r>
            <a:r>
              <a:rPr lang="ko-KR" altLang="en-US" sz="2000" dirty="0"/>
              <a:t>리눅스 </a:t>
            </a:r>
            <a:r>
              <a:rPr lang="en-US" altLang="ko-KR" sz="2000" dirty="0"/>
              <a:t>OS(</a:t>
            </a:r>
            <a:r>
              <a:rPr lang="en-US" altLang="ko-KR" sz="2000" dirty="0" err="1"/>
              <a:t>rasbian</a:t>
            </a:r>
            <a:r>
              <a:rPr lang="en-US" altLang="ko-KR" sz="2000" dirty="0"/>
              <a:t>) </a:t>
            </a:r>
            <a:r>
              <a:rPr lang="ko-KR" altLang="en-US" sz="2000" dirty="0"/>
              <a:t>사용</a:t>
            </a:r>
            <a:r>
              <a:rPr lang="en-US" altLang="ko-KR" sz="2000" dirty="0"/>
              <a:t>, simple </a:t>
            </a:r>
            <a:r>
              <a:rPr lang="en-US" altLang="ko-KR" sz="2000" dirty="0" err="1"/>
              <a:t>rtsp</a:t>
            </a:r>
            <a:r>
              <a:rPr lang="en-US" altLang="ko-KR" sz="2000" dirty="0"/>
              <a:t> server </a:t>
            </a:r>
            <a:r>
              <a:rPr lang="ko-KR" altLang="en-US" sz="2000" dirty="0"/>
              <a:t>구축</a:t>
            </a:r>
            <a:r>
              <a:rPr lang="en-US" altLang="ko-KR" sz="2000" dirty="0"/>
              <a:t>(</a:t>
            </a:r>
            <a:r>
              <a:rPr lang="en-US" altLang="ko-KR" sz="2000" dirty="0" err="1"/>
              <a:t>mediamtx</a:t>
            </a:r>
            <a:r>
              <a:rPr lang="en-US" altLang="ko-KR" sz="2000" dirty="0"/>
              <a:t>), </a:t>
            </a:r>
            <a:r>
              <a:rPr lang="en-US" altLang="ko-KR" sz="2000" dirty="0" err="1"/>
              <a:t>ffmpeg</a:t>
            </a:r>
            <a:r>
              <a:rPr lang="ko-KR" altLang="en-US" sz="2000" dirty="0"/>
              <a:t>를 사용한 동영상 스트리밍</a:t>
            </a:r>
            <a:endParaRPr lang="en-US" altLang="ko-KR" sz="2000" dirty="0"/>
          </a:p>
          <a:p>
            <a:r>
              <a:rPr lang="en-US" altLang="ko-KR" sz="2000" dirty="0"/>
              <a:t>Object Detection: Yolov5 </a:t>
            </a:r>
            <a:r>
              <a:rPr lang="ko-KR" altLang="en-US" sz="2000" dirty="0"/>
              <a:t>모델을 불 데이터셋에 대하여 학습</a:t>
            </a:r>
            <a:r>
              <a:rPr lang="en-US" altLang="ko-KR" sz="2000" dirty="0"/>
              <a:t>, </a:t>
            </a:r>
            <a:r>
              <a:rPr lang="ko-KR" altLang="en-US" sz="2000" dirty="0"/>
              <a:t>추론 모듈 구현</a:t>
            </a:r>
            <a:endParaRPr lang="en-US" altLang="ko-KR" sz="2000" dirty="0"/>
          </a:p>
          <a:p>
            <a:r>
              <a:rPr lang="en-US" altLang="ko-KR" sz="2000" dirty="0"/>
              <a:t>Human Action Recognition: </a:t>
            </a:r>
            <a:r>
              <a:rPr lang="en-US" altLang="ko-KR" sz="2000" dirty="0" err="1"/>
              <a:t>Mediapipe</a:t>
            </a:r>
            <a:r>
              <a:rPr lang="ko-KR" altLang="en-US" sz="2000" dirty="0"/>
              <a:t> </a:t>
            </a:r>
            <a:r>
              <a:rPr lang="en-US" altLang="ko-KR" sz="2000" dirty="0"/>
              <a:t>Pose Solution</a:t>
            </a:r>
            <a:r>
              <a:rPr lang="ko-KR" altLang="en-US" sz="2000" dirty="0"/>
              <a:t>을 사용하여 사람의 </a:t>
            </a:r>
            <a:r>
              <a:rPr lang="ko-KR" altLang="en-US" sz="2000" dirty="0" err="1"/>
              <a:t>스켈레톤을</a:t>
            </a:r>
            <a:r>
              <a:rPr lang="ko-KR" altLang="en-US" sz="2000" dirty="0"/>
              <a:t> 추출</a:t>
            </a:r>
            <a:r>
              <a:rPr lang="en-US" altLang="ko-KR" sz="2000" dirty="0"/>
              <a:t>, GRU</a:t>
            </a:r>
            <a:r>
              <a:rPr lang="ko-KR" altLang="en-US" sz="2000" dirty="0"/>
              <a:t> 모델에 </a:t>
            </a:r>
            <a:r>
              <a:rPr lang="ko-KR" altLang="en-US" sz="2000" dirty="0" err="1"/>
              <a:t>입력하하기</a:t>
            </a:r>
            <a:r>
              <a:rPr lang="ko-KR" altLang="en-US" sz="2000" dirty="0"/>
              <a:t> 위한 데이터 </a:t>
            </a:r>
            <a:r>
              <a:rPr lang="ko-KR" altLang="en-US" sz="2000" dirty="0" err="1"/>
              <a:t>전처리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PyTorch</a:t>
            </a:r>
            <a:r>
              <a:rPr lang="en-US" altLang="ko-KR" sz="2000" dirty="0"/>
              <a:t> </a:t>
            </a:r>
            <a:r>
              <a:rPr lang="ko-KR" altLang="en-US" sz="2000" dirty="0"/>
              <a:t>라이브러리를 사용하여 </a:t>
            </a:r>
            <a:r>
              <a:rPr lang="en-US" altLang="ko-KR" sz="2000" dirty="0"/>
              <a:t>GRU </a:t>
            </a:r>
            <a:r>
              <a:rPr lang="ko-KR" altLang="en-US" sz="2000" dirty="0"/>
              <a:t>모델을 설계한 후 학습</a:t>
            </a:r>
            <a:r>
              <a:rPr lang="en-US" altLang="ko-KR" sz="2000" dirty="0"/>
              <a:t>, </a:t>
            </a:r>
            <a:r>
              <a:rPr lang="ko-KR" altLang="en-US" sz="2000" dirty="0"/>
              <a:t>추론 모듈 구현</a:t>
            </a:r>
            <a:endParaRPr lang="en-US" altLang="ko-KR" sz="2000" dirty="0"/>
          </a:p>
          <a:p>
            <a:r>
              <a:rPr lang="en-US" altLang="ko-KR" sz="2000" dirty="0"/>
              <a:t>E-mail Alert: </a:t>
            </a:r>
            <a:r>
              <a:rPr lang="en-US" altLang="ko-KR" sz="2000" dirty="0" err="1"/>
              <a:t>smtplib</a:t>
            </a:r>
            <a:r>
              <a:rPr lang="ko-KR" altLang="en-US" sz="2000" dirty="0"/>
              <a:t>을 사용하여 사용자에게 알림을 전송</a:t>
            </a:r>
            <a:r>
              <a:rPr lang="en-US" altLang="ko-KR" sz="2000" dirty="0"/>
              <a:t>(python)</a:t>
            </a:r>
            <a:endParaRPr lang="ko-KR" altLang="en-US" sz="2000" dirty="0"/>
          </a:p>
        </p:txBody>
      </p:sp>
      <p:sp>
        <p:nvSpPr>
          <p:cNvPr id="30" name="슬라이드 번호 개체 틀 29">
            <a:extLst>
              <a:ext uri="{FF2B5EF4-FFF2-40B4-BE49-F238E27FC236}">
                <a16:creationId xmlns:a16="http://schemas.microsoft.com/office/drawing/2014/main" id="{9CD3425B-1F31-741A-584E-4FD683D7E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45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78D83F-DAFC-1B33-399E-D76B3F8CC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38" y="26369"/>
            <a:ext cx="5915025" cy="1914702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기능별 실행화면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0764B1C-BAA3-DD09-DCA3-BA2415164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5</a:t>
            </a:fld>
            <a:endParaRPr lang="ko-KR" altLang="en-US"/>
          </a:p>
        </p:txBody>
      </p:sp>
      <p:pic>
        <p:nvPicPr>
          <p:cNvPr id="5" name="그림 4" descr="텍스트, 컴퓨터, 실내, 사람이(가) 표시된 사진&#10;&#10;자동 생성된 설명">
            <a:extLst>
              <a:ext uri="{FF2B5EF4-FFF2-40B4-BE49-F238E27FC236}">
                <a16:creationId xmlns:a16="http://schemas.microsoft.com/office/drawing/2014/main" id="{91ADEE68-6152-0D51-3CF6-698E35BD98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874" y="1845025"/>
            <a:ext cx="5302249" cy="397668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D0B144A-2645-4F2D-7499-6D7E973D54DD}"/>
              </a:ext>
            </a:extLst>
          </p:cNvPr>
          <p:cNvSpPr txBox="1"/>
          <p:nvPr/>
        </p:nvSpPr>
        <p:spPr>
          <a:xfrm>
            <a:off x="147638" y="1391905"/>
            <a:ext cx="49296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1. Embedded Video </a:t>
            </a:r>
            <a:r>
              <a:rPr lang="en-US" altLang="ko-KR" dirty="0" err="1"/>
              <a:t>Capture&amp;Streaming</a:t>
            </a:r>
            <a:r>
              <a:rPr lang="en-US" altLang="ko-KR" dirty="0"/>
              <a:t> System</a:t>
            </a:r>
            <a:endParaRPr lang="ko-KR" altLang="en-US" dirty="0"/>
          </a:p>
        </p:txBody>
      </p:sp>
      <p:pic>
        <p:nvPicPr>
          <p:cNvPr id="8" name="그림 7" descr="텍스트, 실내, 컴퓨터 모니터, 컴퓨터 키보드이(가) 표시된 사진&#10;&#10;자동 생성된 설명">
            <a:extLst>
              <a:ext uri="{FF2B5EF4-FFF2-40B4-BE49-F238E27FC236}">
                <a16:creationId xmlns:a16="http://schemas.microsoft.com/office/drawing/2014/main" id="{E0707EE2-4C9D-E953-79D9-04E8E4A169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048" y="5905500"/>
            <a:ext cx="5299076" cy="3974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088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CB7195-D282-CC28-6F56-B222037F94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7BB5AD-19E9-21F8-1174-0CD3C595B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38" y="26369"/>
            <a:ext cx="5915025" cy="1914702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기능별 실행화면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184EEB-8094-B634-D2F2-0AA57185B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E44EDB-A07A-E037-19C3-7FCCDCA9A38D}"/>
              </a:ext>
            </a:extLst>
          </p:cNvPr>
          <p:cNvSpPr txBox="1"/>
          <p:nvPr/>
        </p:nvSpPr>
        <p:spPr>
          <a:xfrm>
            <a:off x="147638" y="1391905"/>
            <a:ext cx="3572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2. Object</a:t>
            </a:r>
            <a:r>
              <a:rPr lang="ko-KR" altLang="en-US" dirty="0"/>
              <a:t> </a:t>
            </a:r>
            <a:r>
              <a:rPr lang="en-US" altLang="ko-KR" dirty="0"/>
              <a:t>Detection(fire detection)</a:t>
            </a:r>
            <a:endParaRPr lang="ko-KR" altLang="en-US" dirty="0"/>
          </a:p>
        </p:txBody>
      </p:sp>
      <p:pic>
        <p:nvPicPr>
          <p:cNvPr id="3" name="그림 2" descr="텍스트, 스크린샷, 멀티미디어 소프트웨어, 소프트웨어이(가) 표시된 사진&#10;&#10;자동 생성된 설명">
            <a:extLst>
              <a:ext uri="{FF2B5EF4-FFF2-40B4-BE49-F238E27FC236}">
                <a16:creationId xmlns:a16="http://schemas.microsoft.com/office/drawing/2014/main" id="{C5570744-4063-B78B-3299-9EF0D2A50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8" y="1761237"/>
            <a:ext cx="6562724" cy="3819052"/>
          </a:xfrm>
          <a:prstGeom prst="rect">
            <a:avLst/>
          </a:prstGeom>
        </p:spPr>
      </p:pic>
      <p:pic>
        <p:nvPicPr>
          <p:cNvPr id="8" name="그림 7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DDD739DC-14A5-E0D1-A2BB-FD1610E307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8" y="6233897"/>
            <a:ext cx="5997523" cy="3474903"/>
          </a:xfrm>
          <a:prstGeom prst="rect">
            <a:avLst/>
          </a:prstGeom>
        </p:spPr>
      </p:pic>
      <p:pic>
        <p:nvPicPr>
          <p:cNvPr id="9" name="그림 8" descr="텍스트, 스크린샷, 폰트이(가) 표시된 사진&#10;&#10;자동 생성된 설명">
            <a:extLst>
              <a:ext uri="{FF2B5EF4-FFF2-40B4-BE49-F238E27FC236}">
                <a16:creationId xmlns:a16="http://schemas.microsoft.com/office/drawing/2014/main" id="{76A91AEE-5165-BC83-B42B-60743A50E6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578" y="7091922"/>
            <a:ext cx="3268085" cy="15310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D384360-EF8B-FA70-E5DA-BD6C70DC276E}"/>
              </a:ext>
            </a:extLst>
          </p:cNvPr>
          <p:cNvSpPr txBox="1"/>
          <p:nvPr/>
        </p:nvSpPr>
        <p:spPr>
          <a:xfrm>
            <a:off x="147638" y="5821468"/>
            <a:ext cx="157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3. E-mail Alert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5145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C52C9D-455F-4FE0-2693-7799FCC2DF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3B48F0-BCA2-715E-0C93-52CA8CCAB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638" y="26369"/>
            <a:ext cx="5915025" cy="1914702"/>
          </a:xfrm>
        </p:spPr>
        <p:txBody>
          <a:bodyPr>
            <a:normAutofit/>
          </a:bodyPr>
          <a:lstStyle/>
          <a:p>
            <a:r>
              <a:rPr lang="ko-KR" altLang="en-US" sz="4000" dirty="0"/>
              <a:t>기능별 실행화면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7AF43A-4D21-1CD5-4372-DFDCF65B1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6C99B-F72F-4F86-AC42-978DB6D1A6B5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1D818D-B0DA-9094-FDDE-950A42D9FBC8}"/>
              </a:ext>
            </a:extLst>
          </p:cNvPr>
          <p:cNvSpPr txBox="1"/>
          <p:nvPr/>
        </p:nvSpPr>
        <p:spPr>
          <a:xfrm>
            <a:off x="147638" y="1391905"/>
            <a:ext cx="30796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4. Human Action Recognition</a:t>
            </a:r>
            <a:endParaRPr lang="ko-KR" altLang="en-US" dirty="0"/>
          </a:p>
        </p:txBody>
      </p:sp>
      <p:pic>
        <p:nvPicPr>
          <p:cNvPr id="3" name="그림 2" descr="텍스트, 스크린샷, 소프트웨어, 멀티미디어 소프트웨어이(가) 표시된 사진&#10;&#10;자동 생성된 설명">
            <a:extLst>
              <a:ext uri="{FF2B5EF4-FFF2-40B4-BE49-F238E27FC236}">
                <a16:creationId xmlns:a16="http://schemas.microsoft.com/office/drawing/2014/main" id="{CB90D1DA-6954-0D0B-5BE6-780851137C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8" y="1761237"/>
            <a:ext cx="6367259" cy="3650748"/>
          </a:xfrm>
          <a:prstGeom prst="rect">
            <a:avLst/>
          </a:prstGeom>
        </p:spPr>
      </p:pic>
      <p:pic>
        <p:nvPicPr>
          <p:cNvPr id="6" name="그림 5" descr="텍스트, 스크린샷, 소프트웨어, 컴퓨터이(가) 표시된 사진&#10;&#10;자동 생성된 설명">
            <a:extLst>
              <a:ext uri="{FF2B5EF4-FFF2-40B4-BE49-F238E27FC236}">
                <a16:creationId xmlns:a16="http://schemas.microsoft.com/office/drawing/2014/main" id="{EC2A5659-6440-7093-706F-C4F424CCB0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38" y="5655707"/>
            <a:ext cx="6367259" cy="3649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96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</TotalTime>
  <Words>273</Words>
  <Application>Microsoft Office PowerPoint</Application>
  <PresentationFormat>A4 용지(210x297mm)</PresentationFormat>
  <Paragraphs>40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맑은 고딕</vt:lpstr>
      <vt:lpstr>Aptos</vt:lpstr>
      <vt:lpstr>Aptos Display</vt:lpstr>
      <vt:lpstr>Arial</vt:lpstr>
      <vt:lpstr>Office 테마</vt:lpstr>
      <vt:lpstr>PowerPoint 프레젠테이션</vt:lpstr>
      <vt:lpstr>목차</vt:lpstr>
      <vt:lpstr>작품 개요</vt:lpstr>
      <vt:lpstr>시스템 구성도</vt:lpstr>
      <vt:lpstr>기능별 실행화면</vt:lpstr>
      <vt:lpstr>기능별 실행화면</vt:lpstr>
      <vt:lpstr>기능별 실행화면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JeonYoungMin</dc:creator>
  <cp:lastModifiedBy>JeonYoungMin</cp:lastModifiedBy>
  <cp:revision>42</cp:revision>
  <dcterms:created xsi:type="dcterms:W3CDTF">2024-11-19T14:26:38Z</dcterms:created>
  <dcterms:modified xsi:type="dcterms:W3CDTF">2024-11-19T15:18:54Z</dcterms:modified>
</cp:coreProperties>
</file>

<file path=docProps/thumbnail.jpeg>
</file>